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92" r:id="rId8"/>
  </p:sldMasterIdLst>
  <p:notesMasterIdLst>
    <p:notesMasterId r:id="rId19"/>
  </p:notesMasterIdLst>
  <p:handoutMasterIdLst>
    <p:handoutMasterId r:id="rId20"/>
  </p:handoutMasterIdLst>
  <p:sldIdLst>
    <p:sldId id="256" r:id="rId9"/>
    <p:sldId id="264" r:id="rId10"/>
    <p:sldId id="265" r:id="rId11"/>
    <p:sldId id="266" r:id="rId12"/>
    <p:sldId id="259" r:id="rId13"/>
    <p:sldId id="258" r:id="rId14"/>
    <p:sldId id="260" r:id="rId15"/>
    <p:sldId id="257" r:id="rId16"/>
    <p:sldId id="267" r:id="rId17"/>
    <p:sldId id="261" r:id="rId1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6810B"/>
    <a:srgbClr val="FEC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0326" autoAdjust="0"/>
  </p:normalViewPr>
  <p:slideViewPr>
    <p:cSldViewPr snapToGrid="0">
      <p:cViewPr varScale="1">
        <p:scale>
          <a:sx n="89" d="100"/>
          <a:sy n="89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6D78-05AE-4F12-A805-ED3D36BECCC2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B84C-F810-45EA-9120-052362C00D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618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BDD4-091E-492A-98DE-C9554812A75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14D9-FD99-401C-B3F1-5160799337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45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35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4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594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48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5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0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30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33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8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765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77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705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12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9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02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219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59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8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70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51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3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8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8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68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534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50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33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69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9102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79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6319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4704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5959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1168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57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18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02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993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1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21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20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354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331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0003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840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37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413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91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0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76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670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0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5225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6401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955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20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872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63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84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34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0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805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54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667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0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275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831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4667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953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51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95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331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9732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123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0465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2240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437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28547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44606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1153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62896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53634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22206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609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44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1</a:t>
            </a:r>
            <a:endParaRPr lang="zh-HK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4577" y="-136713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952914" y="-1788"/>
            <a:ext cx="3230595" cy="3207894"/>
          </a:xfrm>
          <a:prstGeom prst="rect">
            <a:avLst/>
          </a:prstGeom>
          <a:blipFill dpi="0" rotWithShape="1"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4577" y="3648262"/>
            <a:ext cx="3120725" cy="3189038"/>
          </a:xfrm>
          <a:prstGeom prst="rect">
            <a:avLst/>
          </a:prstGeom>
          <a:blipFill dpi="0" rotWithShape="1">
            <a:blip r:embed="rId1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9060543" y="3984881"/>
            <a:ext cx="3122966" cy="2810669"/>
          </a:xfrm>
          <a:prstGeom prst="rect">
            <a:avLst/>
          </a:prstGeom>
          <a:blipFill dpi="0" rotWithShape="1">
            <a:blip r:embed="rId1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6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540739" y="-1989383"/>
            <a:ext cx="11196008" cy="10836766"/>
            <a:chOff x="3755389" y="-1989382"/>
            <a:chExt cx="11196008" cy="10836766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AF5DEDB2-78E8-45EC-AB12-C2290127F53E}"/>
                </a:ext>
              </a:extLst>
            </p:cNvPr>
            <p:cNvSpPr/>
            <p:nvPr/>
          </p:nvSpPr>
          <p:spPr>
            <a:xfrm rot="18900000">
              <a:off x="3755389" y="-1989382"/>
              <a:ext cx="10836764" cy="10836766"/>
            </a:xfrm>
            <a:custGeom>
              <a:avLst/>
              <a:gdLst>
                <a:gd name="connsiteX0" fmla="*/ 4849337 w 10836764"/>
                <a:gd name="connsiteY0" fmla="*/ 0 h 10836766"/>
                <a:gd name="connsiteX1" fmla="*/ 10836764 w 10836764"/>
                <a:gd name="connsiteY1" fmla="*/ 5987428 h 10836766"/>
                <a:gd name="connsiteX2" fmla="*/ 5987426 w 10836764"/>
                <a:gd name="connsiteY2" fmla="*/ 10836766 h 10836766"/>
                <a:gd name="connsiteX3" fmla="*/ 1 w 10836764"/>
                <a:gd name="connsiteY3" fmla="*/ 4849340 h 10836766"/>
                <a:gd name="connsiteX4" fmla="*/ 0 w 10836764"/>
                <a:gd name="connsiteY4" fmla="*/ 1529113 h 10836766"/>
                <a:gd name="connsiteX5" fmla="*/ 1529113 w 10836764"/>
                <a:gd name="connsiteY5" fmla="*/ 0 h 108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764" h="10836766">
                  <a:moveTo>
                    <a:pt x="4849337" y="0"/>
                  </a:moveTo>
                  <a:lnTo>
                    <a:pt x="10836764" y="5987428"/>
                  </a:lnTo>
                  <a:lnTo>
                    <a:pt x="5987426" y="10836766"/>
                  </a:lnTo>
                  <a:lnTo>
                    <a:pt x="1" y="4849340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915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E769B23C-815D-4713-8F2F-BE8E52CBCEEB}"/>
                </a:ext>
              </a:extLst>
            </p:cNvPr>
            <p:cNvSpPr/>
            <p:nvPr/>
          </p:nvSpPr>
          <p:spPr>
            <a:xfrm rot="18900000">
              <a:off x="11844431" y="1875518"/>
              <a:ext cx="3106966" cy="3106966"/>
            </a:xfrm>
            <a:custGeom>
              <a:avLst/>
              <a:gdLst>
                <a:gd name="connsiteX0" fmla="*/ 3106966 w 3106966"/>
                <a:gd name="connsiteY0" fmla="*/ 0 h 3106966"/>
                <a:gd name="connsiteX1" fmla="*/ 1 w 3106966"/>
                <a:gd name="connsiteY1" fmla="*/ 3106966 h 3106966"/>
                <a:gd name="connsiteX2" fmla="*/ 0 w 3106966"/>
                <a:gd name="connsiteY2" fmla="*/ 1529113 h 3106966"/>
                <a:gd name="connsiteX3" fmla="*/ 1529113 w 3106966"/>
                <a:gd name="connsiteY3" fmla="*/ 0 h 3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6966" h="3106966">
                  <a:moveTo>
                    <a:pt x="3106966" y="0"/>
                  </a:moveTo>
                  <a:lnTo>
                    <a:pt x="1" y="3106966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0" y="-133537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3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2700000" flipH="1">
            <a:off x="-1189511" y="-1988870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2700000" flipH="1">
            <a:off x="-1563115" y="1894145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190913" y="3670037"/>
            <a:ext cx="3390487" cy="3051438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91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18900000">
            <a:off x="2536232" y="-19922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>
            <a:off x="10625274" y="1872629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723392" y="0"/>
            <a:ext cx="3468608" cy="3444235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8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2700000" flipH="1">
            <a:off x="-1189383" y="-19888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633046" y="3253100"/>
            <a:ext cx="3527679" cy="360490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49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69433" y="422252"/>
            <a:ext cx="6411557" cy="6013496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9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313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90" y="4088173"/>
            <a:ext cx="3602743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260773" y="3183783"/>
            <a:ext cx="4813789" cy="1378669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HK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sz="8000" b="1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6903" y="5788498"/>
            <a:ext cx="3007659" cy="939512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513145"/>
            <a:ext cx="5126182" cy="21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 rot="2737503">
            <a:off x="6569583" y="1289623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8137503">
            <a:off x="6531976" y="4101468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3537503">
            <a:off x="3753078" y="4177143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5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8937503">
            <a:off x="3750283" y="1178368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文字方塊 9"/>
          <p:cNvSpPr txBox="1"/>
          <p:nvPr/>
        </p:nvSpPr>
        <p:spPr>
          <a:xfrm>
            <a:off x="4405706" y="134843"/>
            <a:ext cx="339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我們學校主題是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51" y="-2256"/>
            <a:ext cx="2909454" cy="36474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50" y="3719525"/>
            <a:ext cx="3450539" cy="31114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6" y="0"/>
            <a:ext cx="2834331" cy="36451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3567612"/>
            <a:ext cx="3349875" cy="30044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40" y="2697240"/>
            <a:ext cx="3602743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60644" y="0"/>
            <a:ext cx="6871359" cy="3970536"/>
            <a:chOff x="2771800" y="2419161"/>
            <a:chExt cx="3500774" cy="2022882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5211153" y="2887464"/>
            <a:ext cx="6871359" cy="3970536"/>
            <a:chOff x="2771800" y="2419161"/>
            <a:chExt cx="3500774" cy="2022882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6630684" y="1556169"/>
            <a:ext cx="5381592" cy="1563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 smtClean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感恩、積極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0" y="4697555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珍惜、樂觀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8" y="224759"/>
            <a:ext cx="2679952" cy="34466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38" y="2820883"/>
            <a:ext cx="2604779" cy="32654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63" y="569239"/>
            <a:ext cx="3126188" cy="28189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95" y="3497215"/>
            <a:ext cx="3159870" cy="28339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14" y="279879"/>
            <a:ext cx="3029727" cy="12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0408" y="1081118"/>
            <a:ext cx="7660255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愛惜生命．活出健康</a:t>
            </a:r>
            <a:endParaRPr lang="zh-TW" altLang="en-US" sz="5400" b="1" dirty="0">
              <a:ln w="19050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6508" y="2669650"/>
            <a:ext cx="7668882" cy="3269861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培育學生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愛惜和尊重生命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，學會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保護自己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，重視個人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身心健康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，實踐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健康的生活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模式。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1" y="485340"/>
            <a:ext cx="3372593" cy="35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366145" y="167269"/>
            <a:ext cx="8721889" cy="5030197"/>
            <a:chOff x="130629" y="195943"/>
            <a:chExt cx="8721889" cy="5094514"/>
          </a:xfrm>
        </p:grpSpPr>
        <p:sp>
          <p:nvSpPr>
            <p:cNvPr id="13" name="矩形 12"/>
            <p:cNvSpPr/>
            <p:nvPr/>
          </p:nvSpPr>
          <p:spPr>
            <a:xfrm>
              <a:off x="130629" y="195943"/>
              <a:ext cx="8721889" cy="50945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1873" y="489857"/>
              <a:ext cx="8186956" cy="4550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摺角紙張 17"/>
          <p:cNvSpPr/>
          <p:nvPr/>
        </p:nvSpPr>
        <p:spPr>
          <a:xfrm>
            <a:off x="109113" y="5634260"/>
            <a:ext cx="11950209" cy="114031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9954" y="5127154"/>
            <a:ext cx="6055021" cy="562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試描述上圖情境，再說說為什麼要挑選這照片 </a:t>
            </a:r>
            <a:r>
              <a:rPr lang="en-US" altLang="zh-TW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5411570" y="2087046"/>
            <a:ext cx="5081727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lang="zh-TW" altLang="en-US" sz="8000" b="1" dirty="0" smtClean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片分享</a:t>
            </a:r>
            <a:endParaRPr lang="zh-HK" altLang="en-US" sz="8000" b="1" dirty="0"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24506" y="700866"/>
            <a:ext cx="6579220" cy="90389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我今天要</a:t>
            </a:r>
            <a:r>
              <a:rPr lang="zh-TW" altLang="en-US" sz="54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的是 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" y="457472"/>
            <a:ext cx="2913451" cy="37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 flipH="1" flipV="1">
            <a:off x="-1570589" y="1902097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3425" y="-29161"/>
            <a:ext cx="6404386" cy="1215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11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的三件事 </a:t>
            </a:r>
            <a:r>
              <a:rPr lang="en-US" altLang="zh-TW" sz="5700" dirty="0"/>
              <a:t>……</a:t>
            </a:r>
            <a:endParaRPr lang="zh-HK" altLang="en-US" sz="57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/>
        </p:nvSpPr>
        <p:spPr>
          <a:xfrm>
            <a:off x="4452223" y="1119458"/>
            <a:ext cx="7739777" cy="56541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9831356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indent="0" algn="ct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725722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468309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摺角紙張 1"/>
          <p:cNvSpPr/>
          <p:nvPr/>
        </p:nvSpPr>
        <p:spPr>
          <a:xfrm>
            <a:off x="4683095" y="4142383"/>
            <a:ext cx="2159999" cy="24624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摺角紙張 12"/>
          <p:cNvSpPr/>
          <p:nvPr/>
        </p:nvSpPr>
        <p:spPr>
          <a:xfrm>
            <a:off x="7257226" y="4152687"/>
            <a:ext cx="2159999" cy="24624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摺角紙張 13"/>
          <p:cNvSpPr/>
          <p:nvPr/>
        </p:nvSpPr>
        <p:spPr>
          <a:xfrm>
            <a:off x="9831357" y="4108901"/>
            <a:ext cx="2159999" cy="24624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18048" y="4850780"/>
            <a:ext cx="16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dirty="0" smtClean="0">
                <a:solidFill>
                  <a:schemeClr val="bg1"/>
                </a:solidFill>
              </a:rPr>
              <a:t>……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22995" y="4850780"/>
            <a:ext cx="111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964408" y="481725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649494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23625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98078" y="4108430"/>
            <a:ext cx="209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en-US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0" y="1751509"/>
            <a:ext cx="3760129" cy="47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4872" y="194762"/>
            <a:ext cx="6749143" cy="998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我曾</a:t>
            </a:r>
            <a:r>
              <a:rPr lang="zh-TW" altLang="en-US" sz="115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面對一件事情的歷程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18476" y="3082239"/>
            <a:ext cx="11471648" cy="3610078"/>
            <a:chOff x="1082109" y="2169551"/>
            <a:chExt cx="9886703" cy="31113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409D2CA-32BE-4F00-BC46-09DBDB4C4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3247" y="4284247"/>
              <a:ext cx="2501652" cy="30565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3">
              <a:extLst>
                <a:ext uri="{FF2B5EF4-FFF2-40B4-BE49-F238E27FC236}">
                  <a16:creationId xmlns:a16="http://schemas.microsoft.com/office/drawing/2014/main" id="{0DAFFCF8-ACB1-49DF-8A59-59EEED7BB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899" y="3473919"/>
              <a:ext cx="2377440" cy="801644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8C0403FC-0DE7-47ED-B356-52CB99498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2339" y="2668401"/>
              <a:ext cx="2606473" cy="80551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80A472A5-1516-4389-9343-59464F8F0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09" y="3089805"/>
              <a:ext cx="2401136" cy="150009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F815731-8776-4551-8AC7-DABD3AE461B3}"/>
                </a:ext>
              </a:extLst>
            </p:cNvPr>
            <p:cNvSpPr/>
            <p:nvPr/>
          </p:nvSpPr>
          <p:spPr>
            <a:xfrm>
              <a:off x="1209641" y="2873096"/>
              <a:ext cx="1686845" cy="16868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674808-7313-43BD-ACED-A13521EACB86}"/>
                </a:ext>
              </a:extLst>
            </p:cNvPr>
            <p:cNvSpPr/>
            <p:nvPr/>
          </p:nvSpPr>
          <p:spPr>
            <a:xfrm>
              <a:off x="3733947" y="3594008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4ADD4F81-230C-4B83-B534-74F1AD448C64}"/>
                </a:ext>
              </a:extLst>
            </p:cNvPr>
            <p:cNvSpPr/>
            <p:nvPr/>
          </p:nvSpPr>
          <p:spPr>
            <a:xfrm>
              <a:off x="6258252" y="2881780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96FC49F5-CDF3-4DD5-B483-ABE4E7FE62DB}"/>
                </a:ext>
              </a:extLst>
            </p:cNvPr>
            <p:cNvSpPr/>
            <p:nvPr/>
          </p:nvSpPr>
          <p:spPr>
            <a:xfrm>
              <a:off x="8782556" y="2169551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直角三角形 11"/>
          <p:cNvSpPr/>
          <p:nvPr/>
        </p:nvSpPr>
        <p:spPr>
          <a:xfrm rot="12032771">
            <a:off x="11565141" y="3445019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直角三角形 12"/>
          <p:cNvSpPr/>
          <p:nvPr/>
        </p:nvSpPr>
        <p:spPr>
          <a:xfrm rot="15117809">
            <a:off x="2395636" y="535554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直角三角形 13"/>
          <p:cNvSpPr/>
          <p:nvPr/>
        </p:nvSpPr>
        <p:spPr>
          <a:xfrm rot="12637746">
            <a:off x="5577305" y="5341387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直角三角形 14"/>
          <p:cNvSpPr/>
          <p:nvPr/>
        </p:nvSpPr>
        <p:spPr>
          <a:xfrm rot="12637746">
            <a:off x="8472857" y="437439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30" y="317027"/>
            <a:ext cx="3241280" cy="30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8646" y="5419009"/>
            <a:ext cx="8392575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我認為要</a:t>
            </a:r>
            <a:r>
              <a:rPr lang="zh-TW" altLang="en-US" sz="103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樂觀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面對的三件事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163603" y="124101"/>
            <a:ext cx="2684607" cy="4637048"/>
            <a:chOff x="3163603" y="124101"/>
            <a:chExt cx="2684607" cy="4637048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31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grpFill/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34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pFill/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5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0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188560" y="781961"/>
            <a:ext cx="2684607" cy="4637048"/>
            <a:chOff x="248970" y="247773"/>
            <a:chExt cx="3069278" cy="5301480"/>
          </a:xfrm>
        </p:grpSpPr>
        <p:grpSp>
          <p:nvGrpSpPr>
            <p:cNvPr id="37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248970" y="247773"/>
              <a:ext cx="3069278" cy="5301480"/>
              <a:chOff x="1438761" y="2033015"/>
              <a:chExt cx="1980000" cy="3420000"/>
            </a:xfrm>
          </p:grpSpPr>
          <p:sp>
            <p:nvSpPr>
              <p:cNvPr id="39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1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42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8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468392" y="678379"/>
              <a:ext cx="2628000" cy="41930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38646" y="673828"/>
            <a:ext cx="2684607" cy="4637048"/>
            <a:chOff x="3163603" y="124101"/>
            <a:chExt cx="2684607" cy="4637048"/>
          </a:xfrm>
        </p:grpSpPr>
        <p:grpSp>
          <p:nvGrpSpPr>
            <p:cNvPr id="52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54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57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53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52" y="3298335"/>
            <a:ext cx="3538045" cy="31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54602" y="238084"/>
            <a:ext cx="11489166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我會怎樣做？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602" y="1624403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面對以下處境，你會如何拒絕？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13186" y="2280622"/>
            <a:ext cx="2915322" cy="2915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朋友邀請你嘗試吸煙／吸毒</a:t>
            </a:r>
            <a:r>
              <a:rPr lang="en-US" altLang="zh-TW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…</a:t>
            </a:r>
            <a:endParaRPr lang="zh-TW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677617" y="3738283"/>
            <a:ext cx="2915322" cy="29153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放假了，朋友邀請你通宵打遊戲</a:t>
            </a:r>
            <a:r>
              <a:rPr lang="en-US" altLang="zh-TW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…</a:t>
            </a:r>
            <a:endParaRPr lang="zh-TW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5606527" y="1061422"/>
            <a:ext cx="2915322" cy="29153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一位相識不久的異性邀請你跟他／她單獨約會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 …</a:t>
            </a:r>
            <a:endParaRPr lang="zh-TW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8491369" y="2820297"/>
            <a:ext cx="2915322" cy="29153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朋友知道你最近被學習壓力困擾，說「割手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」可以舒緩壓力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 </a:t>
            </a:r>
            <a:r>
              <a:rPr lang="en-US" altLang="zh-TW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29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aa795c9b875725c4538dafa97fddb43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daf41fb2d8da5068d6df022a305a3838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0158c6c-36f6-421c-8fe4-033d3e8a33cd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81400A49-FA6F-4DFF-BFC4-35BDB3C0A19D}"/>
</file>

<file path=customXml/itemProps2.xml><?xml version="1.0" encoding="utf-8"?>
<ds:datastoreItem xmlns:ds="http://schemas.openxmlformats.org/officeDocument/2006/customXml" ds:itemID="{447B12D2-4F14-4626-AA9C-C7AFFA2F6380}"/>
</file>

<file path=customXml/itemProps3.xml><?xml version="1.0" encoding="utf-8"?>
<ds:datastoreItem xmlns:ds="http://schemas.openxmlformats.org/officeDocument/2006/customXml" ds:itemID="{1D41EF3A-1302-4264-9584-E6796CCA5A75}"/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174</Words>
  <Application>Microsoft Office PowerPoint</Application>
  <PresentationFormat>寬螢幕</PresentationFormat>
  <Paragraphs>28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10</vt:i4>
      </vt:variant>
    </vt:vector>
  </HeadingPairs>
  <TitlesOfParts>
    <vt:vector size="24" baseType="lpstr">
      <vt:lpstr>맑은 고딕</vt:lpstr>
      <vt:lpstr>微軟正黑體</vt:lpstr>
      <vt:lpstr>新細明體</vt:lpstr>
      <vt:lpstr>Arial</vt:lpstr>
      <vt:lpstr>Calibri</vt:lpstr>
      <vt:lpstr>Calibri Light</vt:lpstr>
      <vt:lpstr>1_Office 佈景主題</vt:lpstr>
      <vt:lpstr>2_Office 佈景主題</vt:lpstr>
      <vt:lpstr>自訂設計</vt:lpstr>
      <vt:lpstr>1_自訂設計</vt:lpstr>
      <vt:lpstr>2_自訂設計</vt:lpstr>
      <vt:lpstr>3_自訂設計</vt:lpstr>
      <vt:lpstr>4_自訂設計</vt:lpstr>
      <vt:lpstr>Office 佈景主題</vt:lpstr>
      <vt:lpstr>PowerPoint 簡報</vt:lpstr>
      <vt:lpstr>PowerPoint 簡報</vt:lpstr>
      <vt:lpstr>PowerPoint 簡報</vt:lpstr>
      <vt:lpstr>愛惜生命．活出健康</vt:lpstr>
      <vt:lpstr>我今天要感恩的是 ……</vt:lpstr>
      <vt:lpstr>PowerPoint 簡報</vt:lpstr>
      <vt:lpstr>PowerPoint 簡報</vt:lpstr>
      <vt:lpstr>PowerPoint 簡報</vt:lpstr>
      <vt:lpstr>PowerPoint 簡報</vt:lpstr>
      <vt:lpstr>謝謝!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TANG, Chin-ching Rachel</dc:creator>
  <cp:lastModifiedBy>CHOW, Angela/SCDO(MCNE)4</cp:lastModifiedBy>
  <cp:revision>73</cp:revision>
  <dcterms:created xsi:type="dcterms:W3CDTF">2019-07-24T02:11:37Z</dcterms:created>
  <dcterms:modified xsi:type="dcterms:W3CDTF">2023-06-30T10:40:47Z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